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6"/>
  </p:notesMasterIdLst>
  <p:handoutMasterIdLst>
    <p:handoutMasterId r:id="rId17"/>
  </p:handoutMasterIdLst>
  <p:sldIdLst>
    <p:sldId id="314" r:id="rId5"/>
    <p:sldId id="329" r:id="rId6"/>
    <p:sldId id="345" r:id="rId7"/>
    <p:sldId id="351" r:id="rId8"/>
    <p:sldId id="346" r:id="rId9"/>
    <p:sldId id="339" r:id="rId10"/>
    <p:sldId id="348" r:id="rId11"/>
    <p:sldId id="347" r:id="rId12"/>
    <p:sldId id="343" r:id="rId13"/>
    <p:sldId id="344" r:id="rId14"/>
    <p:sldId id="350" r:id="rId1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2F4D9-EC97-45DB-8379-46839BE93840}" v="10" dt="2024-10-14T16:56:33.756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98" d="100"/>
          <a:sy n="98" d="100"/>
        </p:scale>
        <p:origin x="378" y="84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e Rekonen" userId="cb6388a5-74ba-4d0b-9813-dd17c3c87533" providerId="ADAL" clId="{DE42F4D9-EC97-45DB-8379-46839BE93840}"/>
    <pc:docChg chg="undo custSel addSld delSld modSld sldOrd">
      <pc:chgData name="Lasse Rekonen" userId="cb6388a5-74ba-4d0b-9813-dd17c3c87533" providerId="ADAL" clId="{DE42F4D9-EC97-45DB-8379-46839BE93840}" dt="2024-10-14T17:03:39.994" v="462" actId="20577"/>
      <pc:docMkLst>
        <pc:docMk/>
      </pc:docMkLst>
      <pc:sldChg chg="modSp mod">
        <pc:chgData name="Lasse Rekonen" userId="cb6388a5-74ba-4d0b-9813-dd17c3c87533" providerId="ADAL" clId="{DE42F4D9-EC97-45DB-8379-46839BE93840}" dt="2024-10-13T16:24:25.559" v="162" actId="255"/>
        <pc:sldMkLst>
          <pc:docMk/>
          <pc:sldMk cId="3421401082" sldId="314"/>
        </pc:sldMkLst>
        <pc:spChg chg="mod">
          <ac:chgData name="Lasse Rekonen" userId="cb6388a5-74ba-4d0b-9813-dd17c3c87533" providerId="ADAL" clId="{DE42F4D9-EC97-45DB-8379-46839BE93840}" dt="2024-10-13T16:24:25.559" v="162" actId="255"/>
          <ac:spMkLst>
            <pc:docMk/>
            <pc:sldMk cId="3421401082" sldId="314"/>
            <ac:spMk id="2" creationId="{008315D2-7F57-AF2A-38D7-558098789073}"/>
          </ac:spMkLst>
        </pc:spChg>
      </pc:sldChg>
      <pc:sldChg chg="modSp mod">
        <pc:chgData name="Lasse Rekonen" userId="cb6388a5-74ba-4d0b-9813-dd17c3c87533" providerId="ADAL" clId="{DE42F4D9-EC97-45DB-8379-46839BE93840}" dt="2024-10-13T16:27:03.357" v="200" actId="20577"/>
        <pc:sldMkLst>
          <pc:docMk/>
          <pc:sldMk cId="4294866199" sldId="329"/>
        </pc:sldMkLst>
        <pc:spChg chg="mod">
          <ac:chgData name="Lasse Rekonen" userId="cb6388a5-74ba-4d0b-9813-dd17c3c87533" providerId="ADAL" clId="{DE42F4D9-EC97-45DB-8379-46839BE93840}" dt="2024-10-13T16:24:37.389" v="168" actId="20577"/>
          <ac:spMkLst>
            <pc:docMk/>
            <pc:sldMk cId="4294866199" sldId="329"/>
            <ac:spMk id="2" creationId="{A2E2ABBA-2E6D-E7DD-AC67-58D1FCB3F346}"/>
          </ac:spMkLst>
        </pc:spChg>
        <pc:spChg chg="mod">
          <ac:chgData name="Lasse Rekonen" userId="cb6388a5-74ba-4d0b-9813-dd17c3c87533" providerId="ADAL" clId="{DE42F4D9-EC97-45DB-8379-46839BE93840}" dt="2024-10-13T16:27:03.357" v="200" actId="20577"/>
          <ac:spMkLst>
            <pc:docMk/>
            <pc:sldMk cId="4294866199" sldId="329"/>
            <ac:spMk id="5" creationId="{59401105-5841-28D0-D6C0-3E1A46648BFE}"/>
          </ac:spMkLst>
        </pc:spChg>
      </pc:sldChg>
      <pc:sldChg chg="modSp mod">
        <pc:chgData name="Lasse Rekonen" userId="cb6388a5-74ba-4d0b-9813-dd17c3c87533" providerId="ADAL" clId="{DE42F4D9-EC97-45DB-8379-46839BE93840}" dt="2024-10-14T17:03:39.994" v="462" actId="20577"/>
        <pc:sldMkLst>
          <pc:docMk/>
          <pc:sldMk cId="465836057" sldId="339"/>
        </pc:sldMkLst>
        <pc:spChg chg="mod">
          <ac:chgData name="Lasse Rekonen" userId="cb6388a5-74ba-4d0b-9813-dd17c3c87533" providerId="ADAL" clId="{DE42F4D9-EC97-45DB-8379-46839BE93840}" dt="2024-10-13T16:27:34.031" v="211" actId="20577"/>
          <ac:spMkLst>
            <pc:docMk/>
            <pc:sldMk cId="465836057" sldId="339"/>
            <ac:spMk id="2" creationId="{0C428E5B-47A0-EF94-A53D-6FDB74C9D848}"/>
          </ac:spMkLst>
        </pc:spChg>
        <pc:spChg chg="mod">
          <ac:chgData name="Lasse Rekonen" userId="cb6388a5-74ba-4d0b-9813-dd17c3c87533" providerId="ADAL" clId="{DE42F4D9-EC97-45DB-8379-46839BE93840}" dt="2024-10-14T17:03:39.994" v="462" actId="20577"/>
          <ac:spMkLst>
            <pc:docMk/>
            <pc:sldMk cId="465836057" sldId="339"/>
            <ac:spMk id="3" creationId="{C6EA201F-56F9-BFD9-8E95-AD5BD7D54FD0}"/>
          </ac:spMkLst>
        </pc:spChg>
      </pc:sldChg>
      <pc:sldChg chg="del">
        <pc:chgData name="Lasse Rekonen" userId="cb6388a5-74ba-4d0b-9813-dd17c3c87533" providerId="ADAL" clId="{DE42F4D9-EC97-45DB-8379-46839BE93840}" dt="2024-10-13T16:19:46.945" v="70" actId="47"/>
        <pc:sldMkLst>
          <pc:docMk/>
          <pc:sldMk cId="3720776603" sldId="341"/>
        </pc:sldMkLst>
      </pc:sldChg>
      <pc:sldChg chg="del">
        <pc:chgData name="Lasse Rekonen" userId="cb6388a5-74ba-4d0b-9813-dd17c3c87533" providerId="ADAL" clId="{DE42F4D9-EC97-45DB-8379-46839BE93840}" dt="2024-10-13T16:01:30.917" v="1" actId="47"/>
        <pc:sldMkLst>
          <pc:docMk/>
          <pc:sldMk cId="2349476739" sldId="342"/>
        </pc:sldMkLst>
      </pc:sldChg>
      <pc:sldChg chg="addSp delSp modSp mod">
        <pc:chgData name="Lasse Rekonen" userId="cb6388a5-74ba-4d0b-9813-dd17c3c87533" providerId="ADAL" clId="{DE42F4D9-EC97-45DB-8379-46839BE93840}" dt="2024-10-14T17:00:08.441" v="441" actId="20577"/>
        <pc:sldMkLst>
          <pc:docMk/>
          <pc:sldMk cId="4115512570" sldId="343"/>
        </pc:sldMkLst>
        <pc:spChg chg="mod">
          <ac:chgData name="Lasse Rekonen" userId="cb6388a5-74ba-4d0b-9813-dd17c3c87533" providerId="ADAL" clId="{DE42F4D9-EC97-45DB-8379-46839BE93840}" dt="2024-10-14T17:00:08.441" v="441" actId="20577"/>
          <ac:spMkLst>
            <pc:docMk/>
            <pc:sldMk cId="4115512570" sldId="343"/>
            <ac:spMk id="2" creationId="{0C428E5B-47A0-EF94-A53D-6FDB74C9D848}"/>
          </ac:spMkLst>
        </pc:spChg>
        <pc:spChg chg="del mod">
          <ac:chgData name="Lasse Rekonen" userId="cb6388a5-74ba-4d0b-9813-dd17c3c87533" providerId="ADAL" clId="{DE42F4D9-EC97-45DB-8379-46839BE93840}" dt="2024-10-13T16:21:16.954" v="72"/>
          <ac:spMkLst>
            <pc:docMk/>
            <pc:sldMk cId="4115512570" sldId="343"/>
            <ac:spMk id="3" creationId="{C6EA201F-56F9-BFD9-8E95-AD5BD7D54FD0}"/>
          </ac:spMkLst>
        </pc:spChg>
        <pc:spChg chg="add mod">
          <ac:chgData name="Lasse Rekonen" userId="cb6388a5-74ba-4d0b-9813-dd17c3c87533" providerId="ADAL" clId="{DE42F4D9-EC97-45DB-8379-46839BE93840}" dt="2024-10-14T07:20:19.854" v="368" actId="20577"/>
          <ac:spMkLst>
            <pc:docMk/>
            <pc:sldMk cId="4115512570" sldId="343"/>
            <ac:spMk id="5" creationId="{2E5DE64F-D426-1CA4-D9D2-76710353CDCE}"/>
          </ac:spMkLst>
        </pc:spChg>
      </pc:sldChg>
      <pc:sldChg chg="modSp add del mod">
        <pc:chgData name="Lasse Rekonen" userId="cb6388a5-74ba-4d0b-9813-dd17c3c87533" providerId="ADAL" clId="{DE42F4D9-EC97-45DB-8379-46839BE93840}" dt="2024-10-14T07:19:47.448" v="357" actId="20577"/>
        <pc:sldMkLst>
          <pc:docMk/>
          <pc:sldMk cId="2350443302" sldId="344"/>
        </pc:sldMkLst>
        <pc:spChg chg="mod">
          <ac:chgData name="Lasse Rekonen" userId="cb6388a5-74ba-4d0b-9813-dd17c3c87533" providerId="ADAL" clId="{DE42F4D9-EC97-45DB-8379-46839BE93840}" dt="2024-10-14T07:19:47.448" v="357" actId="20577"/>
          <ac:spMkLst>
            <pc:docMk/>
            <pc:sldMk cId="2350443302" sldId="344"/>
            <ac:spMk id="2" creationId="{0C428E5B-47A0-EF94-A53D-6FDB74C9D848}"/>
          </ac:spMkLst>
        </pc:spChg>
      </pc:sldChg>
      <pc:sldChg chg="modSp mod">
        <pc:chgData name="Lasse Rekonen" userId="cb6388a5-74ba-4d0b-9813-dd17c3c87533" providerId="ADAL" clId="{DE42F4D9-EC97-45DB-8379-46839BE93840}" dt="2024-10-13T16:27:20.964" v="205" actId="20577"/>
        <pc:sldMkLst>
          <pc:docMk/>
          <pc:sldMk cId="2947365712" sldId="345"/>
        </pc:sldMkLst>
        <pc:spChg chg="mod">
          <ac:chgData name="Lasse Rekonen" userId="cb6388a5-74ba-4d0b-9813-dd17c3c87533" providerId="ADAL" clId="{DE42F4D9-EC97-45DB-8379-46839BE93840}" dt="2024-10-13T16:27:20.964" v="205" actId="20577"/>
          <ac:spMkLst>
            <pc:docMk/>
            <pc:sldMk cId="2947365712" sldId="345"/>
            <ac:spMk id="2" creationId="{0C428E5B-47A0-EF94-A53D-6FDB74C9D848}"/>
          </ac:spMkLst>
        </pc:spChg>
        <pc:spChg chg="mod">
          <ac:chgData name="Lasse Rekonen" userId="cb6388a5-74ba-4d0b-9813-dd17c3c87533" providerId="ADAL" clId="{DE42F4D9-EC97-45DB-8379-46839BE93840}" dt="2024-10-13T16:23:50.224" v="157" actId="14100"/>
          <ac:spMkLst>
            <pc:docMk/>
            <pc:sldMk cId="2947365712" sldId="345"/>
            <ac:spMk id="3" creationId="{C6EA201F-56F9-BFD9-8E95-AD5BD7D54FD0}"/>
          </ac:spMkLst>
        </pc:spChg>
      </pc:sldChg>
      <pc:sldChg chg="modSp mod ord">
        <pc:chgData name="Lasse Rekonen" userId="cb6388a5-74ba-4d0b-9813-dd17c3c87533" providerId="ADAL" clId="{DE42F4D9-EC97-45DB-8379-46839BE93840}" dt="2024-10-14T16:57:59.953" v="387" actId="20577"/>
        <pc:sldMkLst>
          <pc:docMk/>
          <pc:sldMk cId="1872046832" sldId="346"/>
        </pc:sldMkLst>
        <pc:spChg chg="mod">
          <ac:chgData name="Lasse Rekonen" userId="cb6388a5-74ba-4d0b-9813-dd17c3c87533" providerId="ADAL" clId="{DE42F4D9-EC97-45DB-8379-46839BE93840}" dt="2024-10-14T16:57:59.953" v="387" actId="20577"/>
          <ac:spMkLst>
            <pc:docMk/>
            <pc:sldMk cId="1872046832" sldId="346"/>
            <ac:spMk id="2" creationId="{0C428E5B-47A0-EF94-A53D-6FDB74C9D848}"/>
          </ac:spMkLst>
        </pc:spChg>
        <pc:spChg chg="mod">
          <ac:chgData name="Lasse Rekonen" userId="cb6388a5-74ba-4d0b-9813-dd17c3c87533" providerId="ADAL" clId="{DE42F4D9-EC97-45DB-8379-46839BE93840}" dt="2024-10-14T16:57:39.105" v="379" actId="27636"/>
          <ac:spMkLst>
            <pc:docMk/>
            <pc:sldMk cId="1872046832" sldId="346"/>
            <ac:spMk id="3" creationId="{C6EA201F-56F9-BFD9-8E95-AD5BD7D54FD0}"/>
          </ac:spMkLst>
        </pc:spChg>
      </pc:sldChg>
      <pc:sldChg chg="modSp add mod">
        <pc:chgData name="Lasse Rekonen" userId="cb6388a5-74ba-4d0b-9813-dd17c3c87533" providerId="ADAL" clId="{DE42F4D9-EC97-45DB-8379-46839BE93840}" dt="2024-10-13T16:02:31.037" v="68" actId="20577"/>
        <pc:sldMkLst>
          <pc:docMk/>
          <pc:sldMk cId="348503565" sldId="347"/>
        </pc:sldMkLst>
        <pc:spChg chg="mod">
          <ac:chgData name="Lasse Rekonen" userId="cb6388a5-74ba-4d0b-9813-dd17c3c87533" providerId="ADAL" clId="{DE42F4D9-EC97-45DB-8379-46839BE93840}" dt="2024-10-13T16:01:38.353" v="7" actId="20577"/>
          <ac:spMkLst>
            <pc:docMk/>
            <pc:sldMk cId="348503565" sldId="347"/>
            <ac:spMk id="2" creationId="{0C428E5B-47A0-EF94-A53D-6FDB74C9D848}"/>
          </ac:spMkLst>
        </pc:spChg>
        <pc:spChg chg="mod">
          <ac:chgData name="Lasse Rekonen" userId="cb6388a5-74ba-4d0b-9813-dd17c3c87533" providerId="ADAL" clId="{DE42F4D9-EC97-45DB-8379-46839BE93840}" dt="2024-10-13T16:02:31.037" v="68" actId="20577"/>
          <ac:spMkLst>
            <pc:docMk/>
            <pc:sldMk cId="348503565" sldId="347"/>
            <ac:spMk id="3" creationId="{C6EA201F-56F9-BFD9-8E95-AD5BD7D54FD0}"/>
          </ac:spMkLst>
        </pc:spChg>
      </pc:sldChg>
      <pc:sldChg chg="modSp add mod">
        <pc:chgData name="Lasse Rekonen" userId="cb6388a5-74ba-4d0b-9813-dd17c3c87533" providerId="ADAL" clId="{DE42F4D9-EC97-45DB-8379-46839BE93840}" dt="2024-10-13T16:28:35.298" v="257" actId="20577"/>
        <pc:sldMkLst>
          <pc:docMk/>
          <pc:sldMk cId="519920309" sldId="348"/>
        </pc:sldMkLst>
        <pc:spChg chg="mod">
          <ac:chgData name="Lasse Rekonen" userId="cb6388a5-74ba-4d0b-9813-dd17c3c87533" providerId="ADAL" clId="{DE42F4D9-EC97-45DB-8379-46839BE93840}" dt="2024-10-13T16:28:35.298" v="257" actId="20577"/>
          <ac:spMkLst>
            <pc:docMk/>
            <pc:sldMk cId="519920309" sldId="348"/>
            <ac:spMk id="2" creationId="{0C428E5B-47A0-EF94-A53D-6FDB74C9D848}"/>
          </ac:spMkLst>
        </pc:spChg>
      </pc:sldChg>
      <pc:sldChg chg="modSp add del mod">
        <pc:chgData name="Lasse Rekonen" userId="cb6388a5-74ba-4d0b-9813-dd17c3c87533" providerId="ADAL" clId="{DE42F4D9-EC97-45DB-8379-46839BE93840}" dt="2024-10-14T07:19:52.887" v="358" actId="47"/>
        <pc:sldMkLst>
          <pc:docMk/>
          <pc:sldMk cId="2387283373" sldId="349"/>
        </pc:sldMkLst>
        <pc:spChg chg="mod">
          <ac:chgData name="Lasse Rekonen" userId="cb6388a5-74ba-4d0b-9813-dd17c3c87533" providerId="ADAL" clId="{DE42F4D9-EC97-45DB-8379-46839BE93840}" dt="2024-10-13T16:30:28.461" v="303" actId="20577"/>
          <ac:spMkLst>
            <pc:docMk/>
            <pc:sldMk cId="2387283373" sldId="349"/>
            <ac:spMk id="2" creationId="{0C428E5B-47A0-EF94-A53D-6FDB74C9D848}"/>
          </ac:spMkLst>
        </pc:spChg>
        <pc:spChg chg="mod">
          <ac:chgData name="Lasse Rekonen" userId="cb6388a5-74ba-4d0b-9813-dd17c3c87533" providerId="ADAL" clId="{DE42F4D9-EC97-45DB-8379-46839BE93840}" dt="2024-10-13T16:31:42.325" v="307" actId="255"/>
          <ac:spMkLst>
            <pc:docMk/>
            <pc:sldMk cId="2387283373" sldId="349"/>
            <ac:spMk id="3" creationId="{C6EA201F-56F9-BFD9-8E95-AD5BD7D54FD0}"/>
          </ac:spMkLst>
        </pc:spChg>
      </pc:sldChg>
      <pc:sldChg chg="addSp delSp modSp add del mod setBg delDesignElem">
        <pc:chgData name="Lasse Rekonen" userId="cb6388a5-74ba-4d0b-9813-dd17c3c87533" providerId="ADAL" clId="{DE42F4D9-EC97-45DB-8379-46839BE93840}" dt="2024-10-13T16:32:40.024" v="326"/>
        <pc:sldMkLst>
          <pc:docMk/>
          <pc:sldMk cId="1015091497" sldId="350"/>
        </pc:sldMkLst>
        <pc:spChg chg="mod">
          <ac:chgData name="Lasse Rekonen" userId="cb6388a5-74ba-4d0b-9813-dd17c3c87533" providerId="ADAL" clId="{DE42F4D9-EC97-45DB-8379-46839BE93840}" dt="2024-10-13T16:32:37.689" v="324" actId="20577"/>
          <ac:spMkLst>
            <pc:docMk/>
            <pc:sldMk cId="1015091497" sldId="350"/>
            <ac:spMk id="2" creationId="{A2E2ABBA-2E6D-E7DD-AC67-58D1FCB3F346}"/>
          </ac:spMkLst>
        </pc:spChg>
        <pc:spChg chg="mod">
          <ac:chgData name="Lasse Rekonen" userId="cb6388a5-74ba-4d0b-9813-dd17c3c87533" providerId="ADAL" clId="{DE42F4D9-EC97-45DB-8379-46839BE93840}" dt="2024-10-13T16:32:39.161" v="325" actId="6549"/>
          <ac:spMkLst>
            <pc:docMk/>
            <pc:sldMk cId="1015091497" sldId="350"/>
            <ac:spMk id="5" creationId="{59401105-5841-28D0-D6C0-3E1A46648BFE}"/>
          </ac:spMkLst>
        </pc:spChg>
        <pc:spChg chg="add del">
          <ac:chgData name="Lasse Rekonen" userId="cb6388a5-74ba-4d0b-9813-dd17c3c87533" providerId="ADAL" clId="{DE42F4D9-EC97-45DB-8379-46839BE93840}" dt="2024-10-13T16:32:40.024" v="326"/>
          <ac:spMkLst>
            <pc:docMk/>
            <pc:sldMk cId="1015091497" sldId="350"/>
            <ac:spMk id="10" creationId="{0E3596DD-156A-473E-9BB3-C6A29F7574E9}"/>
          </ac:spMkLst>
        </pc:spChg>
        <pc:spChg chg="add del">
          <ac:chgData name="Lasse Rekonen" userId="cb6388a5-74ba-4d0b-9813-dd17c3c87533" providerId="ADAL" clId="{DE42F4D9-EC97-45DB-8379-46839BE93840}" dt="2024-10-13T16:32:40.024" v="326"/>
          <ac:spMkLst>
            <pc:docMk/>
            <pc:sldMk cId="1015091497" sldId="350"/>
            <ac:spMk id="12" creationId="{2C46C4D6-C474-4E92-B52E-944C1118F7B6}"/>
          </ac:spMkLst>
        </pc:spChg>
      </pc:sldChg>
      <pc:sldChg chg="modSp add mod">
        <pc:chgData name="Lasse Rekonen" userId="cb6388a5-74ba-4d0b-9813-dd17c3c87533" providerId="ADAL" clId="{DE42F4D9-EC97-45DB-8379-46839BE93840}" dt="2024-10-13T16:33:16.166" v="342" actId="20577"/>
        <pc:sldMkLst>
          <pc:docMk/>
          <pc:sldMk cId="4000459156" sldId="350"/>
        </pc:sldMkLst>
        <pc:spChg chg="mod">
          <ac:chgData name="Lasse Rekonen" userId="cb6388a5-74ba-4d0b-9813-dd17c3c87533" providerId="ADAL" clId="{DE42F4D9-EC97-45DB-8379-46839BE93840}" dt="2024-10-13T16:33:16.166" v="342" actId="20577"/>
          <ac:spMkLst>
            <pc:docMk/>
            <pc:sldMk cId="4000459156" sldId="350"/>
            <ac:spMk id="2" creationId="{0C428E5B-47A0-EF94-A53D-6FDB74C9D848}"/>
          </ac:spMkLst>
        </pc:spChg>
        <pc:spChg chg="mod">
          <ac:chgData name="Lasse Rekonen" userId="cb6388a5-74ba-4d0b-9813-dd17c3c87533" providerId="ADAL" clId="{DE42F4D9-EC97-45DB-8379-46839BE93840}" dt="2024-10-13T16:32:52.522" v="328" actId="6549"/>
          <ac:spMkLst>
            <pc:docMk/>
            <pc:sldMk cId="4000459156" sldId="350"/>
            <ac:spMk id="3" creationId="{C6EA201F-56F9-BFD9-8E95-AD5BD7D54FD0}"/>
          </ac:spMkLst>
        </pc:spChg>
      </pc:sldChg>
      <pc:sldChg chg="modSp add mod">
        <pc:chgData name="Lasse Rekonen" userId="cb6388a5-74ba-4d0b-9813-dd17c3c87533" providerId="ADAL" clId="{DE42F4D9-EC97-45DB-8379-46839BE93840}" dt="2024-10-14T16:58:36.411" v="404" actId="20577"/>
        <pc:sldMkLst>
          <pc:docMk/>
          <pc:sldMk cId="3311564849" sldId="351"/>
        </pc:sldMkLst>
        <pc:spChg chg="mod">
          <ac:chgData name="Lasse Rekonen" userId="cb6388a5-74ba-4d0b-9813-dd17c3c87533" providerId="ADAL" clId="{DE42F4D9-EC97-45DB-8379-46839BE93840}" dt="2024-10-14T16:58:36.411" v="404" actId="20577"/>
          <ac:spMkLst>
            <pc:docMk/>
            <pc:sldMk cId="3311564849" sldId="351"/>
            <ac:spMk id="3" creationId="{C6EA201F-56F9-BFD9-8E95-AD5BD7D54F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2024-10-14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2024-10-14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5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7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7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2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1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D2B17-BDA7-A37D-6473-DA464961A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718F3-741D-4D5D-7A5B-D0A72AE7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295D8-6F6A-B649-B061-23E70757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C5BB-438E-E461-DEA2-F2C4FE25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A953-733C-88EF-9291-88F343A6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811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E15A-4867-BA04-F35E-82A44B442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CC60D-6D4B-7967-9529-A22BFF09C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F55D-18F5-B3E5-D5B7-34E4CF57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1570-DA24-7AAD-784A-A8797847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759F9-5688-799A-1283-AF41E91A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335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53858-52E5-94D1-53F1-1AE93078B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2A914-A31F-9A0B-27A4-E2E42EE57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1ACE-06DC-47D5-E09C-8805CE40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7673-457A-53CB-9F3C-6B46EEF6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1422A-5987-2D8A-FAE5-99BA6DD4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94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80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EBE46-EEAC-A53B-C4A5-A4D2A5B2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C1F4-FAA6-2C0C-AF81-B3DA1C95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C490-80C2-854A-0F4D-EA5EF61E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D6D96-7C76-4EF7-F171-54C5D842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C1DF0-91C1-51FB-3D7A-FF31FC55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789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F2A0-8D94-F5D6-AEE4-89A3513A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2AADA-5329-ED89-8BCC-5EC4AD99A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BA68C-E6AE-E36B-C9C7-2F6A5C9C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05663-71CF-1F3C-D864-7F4A6693B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EEF16-1526-9081-DC69-70873E878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751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D4A79-A396-01AA-7452-59809711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BA5DD-6D96-466C-682E-9E27AF38D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84225-E683-6C9D-7A34-16A5BEC58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C244D-BA4C-2AA4-AC70-450CD675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1AC36-CD2A-7491-66B7-3A1E246B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E085C-9897-58EA-2712-1F024410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27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35C2-F44F-D243-B5BF-7A5A5B12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09CA-0C20-704A-E1B6-1B1C292F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DFCDE-363B-1F5D-2A29-DD12BA15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B4BFD-9455-AD5A-DFEE-CEB549AA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77C8D-B1BB-21A5-863B-C6A3C3905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E5D4E-81A9-4C48-68F1-60D5D165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B9E9D5-0D36-CB80-C24D-7D6CCEE2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87FCB-134B-5249-AD46-DA89B909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587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5AA7-9010-4B54-BBF2-CD829207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0799C-0F7C-813B-3663-FCCB5677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902A2-76A9-CF9C-0696-E668241B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38D78-8264-2E77-4727-7C0A4A8E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A3D-0B96-4CCF-A168-5B9E8D5889BD}" type="slidenum">
              <a:rPr lang="en-SE" smtClean="0"/>
              <a:t>‹#›</a:t>
            </a:fld>
            <a:endParaRPr lang="en-S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2B29D2E-6617-8438-0C3B-BF34E2381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ject 1">
            <a:extLst>
              <a:ext uri="{FF2B5EF4-FFF2-40B4-BE49-F238E27FC236}">
                <a16:creationId xmlns:a16="http://schemas.microsoft.com/office/drawing/2014/main" id="{9766390B-5915-2A53-6264-2B7B9C24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9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26E6CC-D833-F0E7-5391-E25DBB85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15BCAB-906A-BF4A-E457-96DD9FD7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30E3A-2EFC-0FA2-EBDC-4AF131B6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301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6037-8066-E48E-989A-F03FF05C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D523B-152B-51C2-D79F-C1C8144F1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7AE3C-FFEB-00B6-E88C-B62E5B38C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CD4A1-5F2D-6C5E-0C71-E9AA72CA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A5809-CA83-D955-48F7-7BA55FCD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7DD87-0F28-8CA0-CE93-7794C679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489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E25E-F0B2-F5DF-7935-62F24436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BF58D-3B8F-4446-A8B0-E058A3805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EEC09-4A79-1DA0-03CC-C42A84837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B12AA-69D8-98AD-A5AB-82805BCF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D8B41-5E49-249C-7913-6BF6BA02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A5C02-888C-6271-2FC9-3BB7D66F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23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63952-2FDF-E37A-DAF1-3E5F0331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46759-FBCF-4098-C8A8-07CCC089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051A2-583A-68CD-6957-ED719EE0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3282-59FC-432E-BAF8-CAC309939304}" type="datetimeFigureOut">
              <a:rPr lang="en-SE" smtClean="0"/>
              <a:t>2024-10-14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553E2-1D59-4BEE-002C-8310425C8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21228-9E7D-1467-F860-8309A98F9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49" r:id="rId14"/>
    <p:sldLayoutId id="2147483675" r:id="rId15"/>
    <p:sldLayoutId id="2147483683" r:id="rId16"/>
    <p:sldLayoutId id="2147483685" r:id="rId17"/>
    <p:sldLayoutId id="2147483682" r:id="rId18"/>
    <p:sldLayoutId id="214748365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tillbergabandy.se/start/?ID=491625" TargetMode="External"/><Relationship Id="rId7" Type="http://schemas.openxmlformats.org/officeDocument/2006/relationships/hyperlink" Target="https://educationwebregistration.idrottonline.se/home/index/192785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ducationwebregistration.idrottonline.se/home/index/1927848" TargetMode="External"/><Relationship Id="rId5" Type="http://schemas.openxmlformats.org/officeDocument/2006/relationships/hyperlink" Target="https://www.tillbergabandy.se/sida/?ID=495780" TargetMode="External"/><Relationship Id="rId4" Type="http://schemas.openxmlformats.org/officeDocument/2006/relationships/hyperlink" Target="https://www.tillbergabandy.se/start/?ID=486654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illbergabandy.se/docs/1944/56539/Fika%20schema%20TB%20U12-13%202024-25%20rev%202024-10-14.xlsx" TargetMode="External"/><Relationship Id="rId4" Type="http://schemas.openxmlformats.org/officeDocument/2006/relationships/hyperlink" Target="https://hitachipowergrids-my.sharepoint.com/:x:/r/personal/lasse_rekonen_hitachienergy_com/Documents/Lasse/Bandy/Fika%20schema/Fika%20schema%20TB%20U12-13%202024-25.xlsx?d=wa3157a4342dc46b8a9a4ac0fec007760&amp;csf=1&amp;web=1&amp;e=5AQOj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97691"/>
            <a:ext cx="5378624" cy="6402614"/>
            <a:chOff x="-19221" y="197691"/>
            <a:chExt cx="5378624" cy="6402614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4715182" cy="26323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Tillberga</a:t>
            </a:r>
            <a: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U12/13</a:t>
            </a:r>
            <a:b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2024/2025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D36CE-6B25-94F1-D025-CC359212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0876" y="743798"/>
            <a:ext cx="5367528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170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Övrigt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31715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Information till </a:t>
            </a:r>
            <a:r>
              <a:rPr lang="en-US" sz="2000" dirty="0" err="1"/>
              <a:t>nyblivande</a:t>
            </a:r>
            <a:r>
              <a:rPr lang="en-US" sz="2000" dirty="0"/>
              <a:t> </a:t>
            </a:r>
            <a:r>
              <a:rPr lang="en-US" sz="2000" dirty="0" err="1"/>
              <a:t>bandyspelare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utrustning</a:t>
            </a:r>
            <a:r>
              <a:rPr lang="en-US" sz="2000" dirty="0"/>
              <a:t>, se TB’s </a:t>
            </a:r>
            <a:r>
              <a:rPr lang="en-US" sz="2000" dirty="0" err="1"/>
              <a:t>hemsida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https://www.tillbergabandy.se/start/?ID=491625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Vår</a:t>
            </a:r>
            <a:r>
              <a:rPr lang="en-US" sz="2000" dirty="0"/>
              <a:t> </a:t>
            </a:r>
            <a:r>
              <a:rPr lang="en-US" sz="2000" dirty="0" err="1"/>
              <a:t>egen</a:t>
            </a:r>
            <a:r>
              <a:rPr lang="en-US" sz="2000" dirty="0"/>
              <a:t> </a:t>
            </a:r>
            <a:r>
              <a:rPr lang="en-US" sz="2000" dirty="0" err="1"/>
              <a:t>hemsida</a:t>
            </a:r>
            <a:br>
              <a:rPr lang="en-US" sz="2000" dirty="0"/>
            </a:br>
            <a:r>
              <a:rPr lang="en-US" sz="1800" dirty="0" err="1">
                <a:hlinkClick r:id="rId4"/>
              </a:rPr>
              <a:t>Tillberga</a:t>
            </a:r>
            <a:r>
              <a:rPr lang="en-US" sz="1800" dirty="0">
                <a:hlinkClick r:id="rId4"/>
              </a:rPr>
              <a:t> Bandy </a:t>
            </a:r>
            <a:r>
              <a:rPr lang="en-US" sz="1800" dirty="0" err="1">
                <a:hlinkClick r:id="rId4"/>
              </a:rPr>
              <a:t>Västerås</a:t>
            </a:r>
            <a:r>
              <a:rPr lang="en-US" sz="1800" dirty="0">
                <a:hlinkClick r:id="rId4"/>
              </a:rPr>
              <a:t> - U12-13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TB’s </a:t>
            </a:r>
            <a:r>
              <a:rPr lang="en-US" sz="2000" dirty="0" err="1"/>
              <a:t>Klubbshop</a:t>
            </a:r>
            <a:br>
              <a:rPr lang="en-US" sz="2000" dirty="0"/>
            </a:br>
            <a:r>
              <a:rPr lang="en-US" sz="1800" dirty="0" err="1">
                <a:hlinkClick r:id="rId5"/>
              </a:rPr>
              <a:t>Tillberga</a:t>
            </a:r>
            <a:r>
              <a:rPr lang="en-US" sz="1800" dirty="0">
                <a:hlinkClick r:id="rId5"/>
              </a:rPr>
              <a:t> Bandy </a:t>
            </a:r>
            <a:r>
              <a:rPr lang="en-US" sz="1800" dirty="0" err="1">
                <a:hlinkClick r:id="rId5"/>
              </a:rPr>
              <a:t>Västerås</a:t>
            </a:r>
            <a:endParaRPr lang="en-US" sz="18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Matchsekreterarutbildning</a:t>
            </a:r>
            <a:r>
              <a:rPr lang="en-US" sz="2000" dirty="0"/>
              <a:t> (se </a:t>
            </a:r>
            <a:r>
              <a:rPr lang="en-US" sz="2000" dirty="0" err="1"/>
              <a:t>utskick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14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21 </a:t>
            </a:r>
            <a:r>
              <a:rPr lang="en-US" sz="1400" b="0" i="0" dirty="0" err="1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Oktober</a:t>
            </a:r>
            <a:r>
              <a:rPr lang="en-US" sz="14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6"/>
              </a:rPr>
              <a:t> 19.00-21.00</a:t>
            </a:r>
            <a:br>
              <a:rPr lang="en-US" sz="14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7"/>
              </a:rPr>
              <a:t>6 November 19.00-21.00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233363" indent="-233363" algn="l">
              <a:buFont typeface="Arial" panose="020B0604020202020204" pitchFamily="34" charset="0"/>
              <a:buChar char="•"/>
            </a:pPr>
            <a:r>
              <a:rPr lang="en-US" sz="2000" dirty="0"/>
              <a:t>USA-</a:t>
            </a:r>
            <a:r>
              <a:rPr lang="en-US" sz="2000" dirty="0" err="1"/>
              <a:t>besök</a:t>
            </a:r>
            <a:r>
              <a:rPr lang="en-US" sz="2000" dirty="0"/>
              <a:t> 19-20 </a:t>
            </a:r>
            <a:r>
              <a:rPr lang="en-US" sz="2000" dirty="0" err="1"/>
              <a:t>oktober</a:t>
            </a:r>
            <a:r>
              <a:rPr lang="en-US" sz="2000" dirty="0"/>
              <a:t>, homestay (se </a:t>
            </a:r>
            <a:r>
              <a:rPr lang="en-US" sz="2000" dirty="0" err="1"/>
              <a:t>utskick</a:t>
            </a:r>
            <a:r>
              <a:rPr lang="en-US" sz="2000" dirty="0"/>
              <a:t>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7911B-1C03-507D-46FB-CD3E92FB8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1503" y="2057400"/>
            <a:ext cx="5020376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170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Frågor</a:t>
            </a:r>
            <a:r>
              <a:rPr lang="en-US" sz="440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434841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5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2ABBA-2E6D-E7DD-AC67-58D1FCB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  <a:endParaRPr lang="en-US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1" y="2623381"/>
            <a:ext cx="5124584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Ledare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spelare</a:t>
            </a:r>
            <a:r>
              <a:rPr lang="en-US" sz="2000" dirty="0"/>
              <a:t> U12/13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Ekonomi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Träningsschema</a:t>
            </a:r>
            <a:r>
              <a:rPr lang="en-US" sz="2000" dirty="0"/>
              <a:t> 24/25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tänka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inför</a:t>
            </a:r>
            <a:r>
              <a:rPr lang="en-US" sz="2000" dirty="0"/>
              <a:t> </a:t>
            </a:r>
            <a:r>
              <a:rPr lang="en-US" sz="2000" dirty="0" err="1"/>
              <a:t>träning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Poolspel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cuper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Arbetsschema</a:t>
            </a:r>
            <a:r>
              <a:rPr lang="en-US" sz="2000" dirty="0"/>
              <a:t> </a:t>
            </a:r>
            <a:r>
              <a:rPr lang="en-US" sz="2000" dirty="0" err="1"/>
              <a:t>poolspel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skridskokul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Övrigt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frågor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5DD48-C7E9-971B-4732-24FF9B9FF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986" y="1069398"/>
            <a:ext cx="4747547" cy="47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21302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Ledare</a:t>
            </a:r>
            <a:r>
              <a:rPr lang="en-US" sz="4400" dirty="0"/>
              <a:t> </a:t>
            </a:r>
            <a:r>
              <a:rPr lang="en-US" sz="4400" dirty="0" err="1"/>
              <a:t>och</a:t>
            </a:r>
            <a:r>
              <a:rPr lang="en-US" sz="4400" dirty="0"/>
              <a:t> </a:t>
            </a:r>
            <a:r>
              <a:rPr lang="en-US" sz="4400" dirty="0" err="1"/>
              <a:t>spelare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256212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Tommy </a:t>
            </a:r>
            <a:r>
              <a:rPr lang="en-US" sz="2000" dirty="0" err="1"/>
              <a:t>Sahi</a:t>
            </a:r>
            <a:r>
              <a:rPr lang="en-US" sz="2000" dirty="0"/>
              <a:t>- </a:t>
            </a:r>
            <a:r>
              <a:rPr lang="en-US" sz="2000" dirty="0" err="1"/>
              <a:t>Lagledare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Linus Johansson- </a:t>
            </a:r>
            <a:r>
              <a:rPr lang="en-US" sz="2000" dirty="0" err="1"/>
              <a:t>Tränare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Henric Nilsson - </a:t>
            </a:r>
            <a:r>
              <a:rPr lang="en-US" sz="2000" dirty="0" err="1"/>
              <a:t>Tränare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Maria Elofsson - </a:t>
            </a:r>
            <a:r>
              <a:rPr lang="en-US" sz="2000" dirty="0" err="1"/>
              <a:t>Tränare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Anna Ålund – </a:t>
            </a:r>
            <a:r>
              <a:rPr lang="en-US" sz="2000" dirty="0" err="1"/>
              <a:t>Ekonomiansvarig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Lasse Rekonen-</a:t>
            </a:r>
            <a:r>
              <a:rPr lang="en-US" sz="2000" dirty="0" err="1"/>
              <a:t>tränare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Med support </a:t>
            </a:r>
            <a:r>
              <a:rPr lang="en-US" sz="2000" dirty="0" err="1"/>
              <a:t>från</a:t>
            </a:r>
            <a:r>
              <a:rPr lang="en-US" sz="2000" dirty="0"/>
              <a:t> Emil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Järven</a:t>
            </a:r>
            <a:r>
              <a:rPr lang="en-US" sz="20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21302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Ekonomi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221706"/>
            <a:ext cx="8637796" cy="2430554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5C5C5C"/>
                </a:solidFill>
                <a:latin typeface="Open Sans" panose="020B0606030504020204" pitchFamily="34" charset="0"/>
              </a:rPr>
              <a:t>Vid poolspel kommer det vara mig ni ska kontakta om ni vill ha ersättning för ev. inköp (korv m.m) och det kommer vara mitt nummer som intäkterna swishas till.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5C5C5C"/>
                </a:solidFill>
                <a:latin typeface="Open Sans" panose="020B0606030504020204" pitchFamily="34" charset="0"/>
              </a:rPr>
              <a:t>Vid skridskokul bemannar man Tillberga kiosken i ABB Arena.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83D622-8080-6C98-F47F-60A2E46A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8800"/>
            <a:ext cx="2904209" cy="16002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862B28-881F-4AC6-7510-341F51368D00}"/>
              </a:ext>
            </a:extLst>
          </p:cNvPr>
          <p:cNvGraphicFramePr>
            <a:graphicFrameLocks noGrp="1"/>
          </p:cNvGraphicFramePr>
          <p:nvPr/>
        </p:nvGraphicFramePr>
        <p:xfrm>
          <a:off x="927158" y="1539353"/>
          <a:ext cx="4927600" cy="25781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6696747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6216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1369377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65458270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Lag medel U12-13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601993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Transaktionsbeskrivning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Debit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Kredit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Saldo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91215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Ingående balans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10 341,25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10 341,25</a:t>
                      </a:r>
                      <a:endParaRPr lang="en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98916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JBL Extreme 3 (högtalare för lagpepp)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1 999,00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 dirty="0">
                          <a:effectLst/>
                        </a:rPr>
                        <a:t>8 342,25</a:t>
                      </a:r>
                      <a:endParaRPr lang="en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47063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Lagbussar poolspel Sthlm (10 spelare +2 ledare)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 dirty="0">
                          <a:effectLst/>
                        </a:rPr>
                        <a:t>1 200,00</a:t>
                      </a:r>
                      <a:endParaRPr lang="en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7 142,25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511089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Lagbussar poolspel Sthlm (10 spelare +2 ledare)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 dirty="0">
                          <a:effectLst/>
                        </a:rPr>
                        <a:t>1 200,00</a:t>
                      </a:r>
                      <a:endParaRPr lang="en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5 942,25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70437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Lagbussar poolspel Sthlm (10 spelare +2 ledare)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1 200,00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4 742,25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01396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Poolspel Salbohed försäljning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 dirty="0">
                          <a:effectLst/>
                        </a:rPr>
                        <a:t>1 500,00</a:t>
                      </a:r>
                      <a:endParaRPr lang="en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6 242,25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12827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Poolspel Salbohed försäljning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1 500,00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7 742,25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64885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Poolspel Salbohed försäljning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1 500,00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9 242,25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7673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Skridskokul kiosken 16:e november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1 000,00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10 242,25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57057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Skridskokul kiosken 2:a januari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1 000,00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11 242,25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927678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Lagbussar Knatten cup (10 spelare  +4 ledare)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1 400,00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>
                          <a:effectLst/>
                        </a:rPr>
                        <a:t>9 842,25</a:t>
                      </a:r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402643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Utgående balans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SE" sz="1100" u="none" strike="noStrike" dirty="0">
                          <a:effectLst/>
                        </a:rPr>
                        <a:t>9 842,25</a:t>
                      </a:r>
                      <a:endParaRPr lang="en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472053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2A4DD0-2A5D-3531-F92F-B3040981D55E}"/>
              </a:ext>
            </a:extLst>
          </p:cNvPr>
          <p:cNvSpPr txBox="1"/>
          <p:nvPr/>
        </p:nvSpPr>
        <p:spPr>
          <a:xfrm>
            <a:off x="6096000" y="5728930"/>
            <a:ext cx="322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800" b="0" i="0" dirty="0">
              <a:solidFill>
                <a:srgbClr val="5C5C5C"/>
              </a:solidFill>
              <a:effectLst/>
              <a:latin typeface="Open Sans" panose="020B0606030504020204" pitchFamily="34" charset="0"/>
            </a:endParaRPr>
          </a:p>
          <a:p>
            <a:r>
              <a:rPr lang="sv-SE" sz="18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Frågor och funderingar?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1156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621302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Forts. Ekonomi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8873555" cy="3811588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5C5C5C"/>
                </a:solidFill>
                <a:latin typeface="Open Sans" panose="020B0606030504020204" pitchFamily="34" charset="0"/>
              </a:rPr>
              <a:t>Vid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 Knatten cup tillkommer kostnad för varje barn i form av ett s.k. Boendekort. Denna kostnad kommer </a:t>
            </a:r>
            <a:r>
              <a:rPr lang="sv-SE" sz="2000" dirty="0">
                <a:solidFill>
                  <a:srgbClr val="5C5C5C"/>
                </a:solidFill>
                <a:latin typeface="Open Sans" panose="020B0606030504020204" pitchFamily="34" charset="0"/>
              </a:rPr>
              <a:t>vi som föräldrar behöva betala. Anmälningsavgift till cupen står Tillberga bandy för.</a:t>
            </a:r>
          </a:p>
          <a:p>
            <a:pPr defTabSz="982663">
              <a:tabLst>
                <a:tab pos="182563" algn="l"/>
                <a:tab pos="449263" algn="l"/>
              </a:tabLst>
            </a:pP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	 Kostnaden är 1150 kr/spelare </a:t>
            </a:r>
            <a:r>
              <a:rPr lang="sv-SE" sz="2000" b="0" i="1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(inkl. admin avgifter)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	 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I detta ingår:</a:t>
            </a:r>
            <a:br>
              <a:rPr lang="sv-SE" sz="2000" dirty="0"/>
            </a:br>
            <a:r>
              <a:rPr lang="sv-SE" sz="2000" dirty="0"/>
              <a:t>	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• Middag på fredagen.</a:t>
            </a:r>
            <a:br>
              <a:rPr lang="sv-SE" sz="2000" dirty="0"/>
            </a:br>
            <a:r>
              <a:rPr lang="sv-SE" sz="2000" dirty="0"/>
              <a:t>	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• Frukost, lunch och middag på lördagen.</a:t>
            </a:r>
            <a:br>
              <a:rPr lang="sv-SE" sz="2000" dirty="0"/>
            </a:br>
            <a:r>
              <a:rPr lang="sv-SE" sz="2000" dirty="0"/>
              <a:t>	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• Frukost och lunch på söndagen.</a:t>
            </a:r>
            <a:br>
              <a:rPr lang="sv-SE" sz="2000" dirty="0"/>
            </a:br>
            <a:r>
              <a:rPr lang="sv-SE" sz="2000" dirty="0"/>
              <a:t>	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• Boende i skolsal (egen madrass och sängkläder medtages. Salarna är    	  beräknade på att rymma 90 cm madrasser).</a:t>
            </a:r>
            <a:br>
              <a:rPr lang="sv-SE" sz="2000" dirty="0"/>
            </a:br>
            <a:r>
              <a:rPr lang="sv-SE" sz="2000" dirty="0"/>
              <a:t>	</a:t>
            </a:r>
            <a:r>
              <a:rPr lang="sv-SE" sz="2000" b="0" i="0" dirty="0">
                <a:solidFill>
                  <a:srgbClr val="5C5C5C"/>
                </a:solidFill>
                <a:effectLst/>
                <a:latin typeface="Open Sans" panose="020B0606030504020204" pitchFamily="34" charset="0"/>
              </a:rPr>
              <a:t>• Cup-mössa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04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Träningsschema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38201" y="2013625"/>
            <a:ext cx="5431970" cy="416333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Torsdagar</a:t>
            </a:r>
            <a:r>
              <a:rPr lang="en-US" sz="2000" dirty="0"/>
              <a:t> 17:45-18:45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Lördagar</a:t>
            </a:r>
            <a:r>
              <a:rPr lang="en-US" sz="2000" dirty="0"/>
              <a:t> 11:20-12:20</a:t>
            </a:r>
          </a:p>
          <a:p>
            <a:r>
              <a:rPr lang="en-US" sz="2000" dirty="0" err="1"/>
              <a:t>Fram</a:t>
            </a:r>
            <a:r>
              <a:rPr lang="en-US" sz="2000" dirty="0"/>
              <a:t> till v44 om </a:t>
            </a:r>
            <a:r>
              <a:rPr lang="en-US" sz="2000" dirty="0" err="1"/>
              <a:t>Hakon</a:t>
            </a:r>
            <a:r>
              <a:rPr lang="en-US" sz="2000" dirty="0"/>
              <a:t> </a:t>
            </a:r>
            <a:r>
              <a:rPr lang="en-US" sz="2000" dirty="0" err="1"/>
              <a:t>fått</a:t>
            </a:r>
            <a:r>
              <a:rPr lang="en-US" sz="2000" dirty="0"/>
              <a:t> is.</a:t>
            </a:r>
          </a:p>
          <a:p>
            <a:endParaRPr lang="en-US" sz="2000" dirty="0"/>
          </a:p>
          <a:p>
            <a:r>
              <a:rPr lang="en-US" sz="2000" dirty="0" err="1"/>
              <a:t>Efter</a:t>
            </a:r>
            <a:r>
              <a:rPr lang="en-US" sz="2000" dirty="0"/>
              <a:t> v44: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Onsdagar</a:t>
            </a:r>
            <a:r>
              <a:rPr lang="en-US" sz="2000"/>
              <a:t> 19:00-20:20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Salbohed</a:t>
            </a:r>
            <a:r>
              <a:rPr lang="en-US" sz="2000" dirty="0"/>
              <a:t> Arena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Torsdagar</a:t>
            </a:r>
            <a:r>
              <a:rPr lang="en-US" sz="2000" dirty="0"/>
              <a:t> 18:05 – 19:05 I Arena Syd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Fredagar</a:t>
            </a:r>
            <a:r>
              <a:rPr lang="en-US" sz="2000" dirty="0"/>
              <a:t> 17:20 – 19:20 I arena Syd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Skridskokul</a:t>
            </a:r>
            <a:r>
              <a:rPr lang="en-US" sz="2000" dirty="0"/>
              <a:t> </a:t>
            </a:r>
            <a:r>
              <a:rPr lang="en-US" sz="2000" dirty="0" err="1"/>
              <a:t>från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med 19/10 kl 11:20-12:20. </a:t>
            </a:r>
            <a:r>
              <a:rPr lang="en-US" sz="2000" dirty="0" err="1"/>
              <a:t>Tiderna</a:t>
            </a:r>
            <a:r>
              <a:rPr lang="en-US" sz="2000" dirty="0"/>
              <a:t> </a:t>
            </a:r>
            <a:r>
              <a:rPr lang="en-US" sz="2000" dirty="0" err="1"/>
              <a:t>varierar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8051293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Att</a:t>
            </a:r>
            <a:r>
              <a:rPr lang="en-US" sz="4400" dirty="0"/>
              <a:t> </a:t>
            </a:r>
            <a:r>
              <a:rPr lang="en-US" sz="4400" dirty="0" err="1"/>
              <a:t>tänka</a:t>
            </a:r>
            <a:r>
              <a:rPr lang="en-US" sz="4400" dirty="0"/>
              <a:t> </a:t>
            </a:r>
            <a:r>
              <a:rPr lang="en-US" sz="4400" dirty="0" err="1"/>
              <a:t>på</a:t>
            </a:r>
            <a:r>
              <a:rPr lang="en-US" sz="4400" dirty="0"/>
              <a:t> </a:t>
            </a:r>
            <a:r>
              <a:rPr lang="en-US" sz="4400" dirty="0" err="1"/>
              <a:t>inför</a:t>
            </a:r>
            <a:r>
              <a:rPr lang="en-US" sz="4400" dirty="0"/>
              <a:t> </a:t>
            </a:r>
            <a:r>
              <a:rPr lang="en-US" sz="4400" dirty="0" err="1"/>
              <a:t>träning</a:t>
            </a:r>
            <a:r>
              <a:rPr lang="en-US" sz="4400" dirty="0"/>
              <a:t> </a:t>
            </a:r>
            <a:br>
              <a:rPr lang="en-US" sz="4400" dirty="0"/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840582"/>
            <a:ext cx="6319294" cy="381158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Kallelser</a:t>
            </a:r>
            <a:r>
              <a:rPr lang="en-US" sz="2000" dirty="0"/>
              <a:t> via </a:t>
            </a:r>
            <a:r>
              <a:rPr lang="en-US" sz="2000" dirty="0" err="1"/>
              <a:t>Sportadmin</a:t>
            </a:r>
            <a:r>
              <a:rPr lang="en-US" sz="2000" dirty="0"/>
              <a:t> </a:t>
            </a:r>
            <a:r>
              <a:rPr lang="en-US" sz="2000" dirty="0" err="1"/>
              <a:t>några</a:t>
            </a:r>
            <a:r>
              <a:rPr lang="en-US" sz="2000" dirty="0"/>
              <a:t> </a:t>
            </a:r>
            <a:r>
              <a:rPr lang="en-US" sz="2000" dirty="0" err="1"/>
              <a:t>dagar</a:t>
            </a:r>
            <a:r>
              <a:rPr lang="en-US" sz="2000" dirty="0"/>
              <a:t> </a:t>
            </a:r>
            <a:r>
              <a:rPr lang="en-US" sz="2000" dirty="0" err="1"/>
              <a:t>innan</a:t>
            </a:r>
            <a:r>
              <a:rPr lang="en-US" sz="2000" dirty="0"/>
              <a:t> </a:t>
            </a:r>
            <a:r>
              <a:rPr lang="en-US" sz="2000" dirty="0" err="1"/>
              <a:t>träning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Omklädningsrum</a:t>
            </a:r>
            <a:r>
              <a:rPr lang="en-US" sz="2000" dirty="0"/>
              <a:t> </a:t>
            </a:r>
            <a:r>
              <a:rPr lang="en-US" sz="2000" dirty="0" err="1"/>
              <a:t>meddelas</a:t>
            </a:r>
            <a:r>
              <a:rPr lang="en-US" sz="2000" dirty="0"/>
              <a:t> via WhatsApp </a:t>
            </a:r>
            <a:r>
              <a:rPr lang="en-US" sz="2000" dirty="0" err="1"/>
              <a:t>strax</a:t>
            </a:r>
            <a:r>
              <a:rPr lang="en-US" sz="2000" dirty="0"/>
              <a:t> </a:t>
            </a:r>
            <a:r>
              <a:rPr lang="en-US" sz="2000" dirty="0" err="1"/>
              <a:t>innan</a:t>
            </a:r>
            <a:r>
              <a:rPr lang="en-US" sz="2000" dirty="0"/>
              <a:t> </a:t>
            </a:r>
            <a:r>
              <a:rPr lang="en-US" sz="2000" dirty="0" err="1"/>
              <a:t>träningen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tid</a:t>
            </a:r>
            <a:r>
              <a:rPr lang="en-US" sz="2000" dirty="0"/>
              <a:t>! Samling 30 </a:t>
            </a:r>
            <a:r>
              <a:rPr lang="en-US" sz="2000" dirty="0" err="1"/>
              <a:t>minuter</a:t>
            </a:r>
            <a:r>
              <a:rPr lang="en-US" sz="2000" dirty="0"/>
              <a:t> </a:t>
            </a:r>
            <a:r>
              <a:rPr lang="en-US" sz="2000" dirty="0" err="1"/>
              <a:t>innan</a:t>
            </a:r>
            <a:r>
              <a:rPr lang="en-US" sz="2000" dirty="0"/>
              <a:t> </a:t>
            </a:r>
            <a:r>
              <a:rPr lang="en-US" sz="2000" dirty="0" err="1"/>
              <a:t>istid</a:t>
            </a:r>
            <a:r>
              <a:rPr lang="en-US" sz="2000" dirty="0"/>
              <a:t> för </a:t>
            </a:r>
            <a:r>
              <a:rPr lang="en-US" sz="2000" dirty="0" err="1"/>
              <a:t>ombyte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genomgång</a:t>
            </a:r>
            <a:r>
              <a:rPr lang="en-US" sz="2000" dirty="0"/>
              <a:t> av </a:t>
            </a:r>
            <a:r>
              <a:rPr lang="en-US" sz="2000" dirty="0" err="1"/>
              <a:t>träningsupplägget</a:t>
            </a:r>
            <a:r>
              <a:rPr lang="en-US" sz="2000" dirty="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Använd</a:t>
            </a:r>
            <a:r>
              <a:rPr lang="en-US" sz="2000" dirty="0"/>
              <a:t> </a:t>
            </a:r>
            <a:r>
              <a:rPr lang="en-US" sz="2000" dirty="0" err="1"/>
              <a:t>chatten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WhatsApp för </a:t>
            </a:r>
            <a:r>
              <a:rPr lang="en-US" sz="2000" dirty="0" err="1"/>
              <a:t>att</a:t>
            </a:r>
            <a:r>
              <a:rPr lang="en-US" sz="2000" dirty="0"/>
              <a:t> </a:t>
            </a:r>
            <a:r>
              <a:rPr lang="en-US" sz="2000" dirty="0" err="1"/>
              <a:t>kommunicera</a:t>
            </a:r>
            <a:r>
              <a:rPr lang="en-US" sz="2000" dirty="0"/>
              <a:t> </a:t>
            </a:r>
            <a:r>
              <a:rPr lang="en-US" sz="2000" dirty="0" err="1"/>
              <a:t>t.ex</a:t>
            </a:r>
            <a:r>
              <a:rPr lang="en-US" sz="2000" dirty="0"/>
              <a:t>.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ankomst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Slipa</a:t>
            </a:r>
            <a:r>
              <a:rPr lang="en-US" sz="2000" dirty="0"/>
              <a:t> </a:t>
            </a:r>
            <a:r>
              <a:rPr lang="en-US" sz="2000" dirty="0" err="1"/>
              <a:t>skridskor</a:t>
            </a:r>
            <a:r>
              <a:rPr lang="en-US" sz="2000" dirty="0"/>
              <a:t> </a:t>
            </a:r>
            <a:r>
              <a:rPr lang="en-US" sz="2000" dirty="0" err="1"/>
              <a:t>regelbundet</a:t>
            </a:r>
            <a:r>
              <a:rPr lang="en-US" sz="2000" dirty="0"/>
              <a:t>, </a:t>
            </a:r>
            <a:r>
              <a:rPr lang="en-US" sz="2000" dirty="0" err="1"/>
              <a:t>lämna</a:t>
            </a:r>
            <a:r>
              <a:rPr lang="en-US" sz="2000" dirty="0"/>
              <a:t> dem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avsedd</a:t>
            </a:r>
            <a:r>
              <a:rPr lang="en-US" sz="2000" dirty="0"/>
              <a:t> plats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skrubben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Salbohedslängan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Säkerheten</a:t>
            </a:r>
            <a:r>
              <a:rPr lang="en-US" sz="2000" dirty="0"/>
              <a:t> </a:t>
            </a:r>
            <a:r>
              <a:rPr lang="en-US" sz="2000" dirty="0" err="1"/>
              <a:t>viktigast</a:t>
            </a:r>
            <a:r>
              <a:rPr lang="en-US" sz="2000" dirty="0"/>
              <a:t>, se </a:t>
            </a:r>
            <a:r>
              <a:rPr lang="en-US" sz="2000" dirty="0" err="1"/>
              <a:t>över</a:t>
            </a:r>
            <a:r>
              <a:rPr lang="en-US" sz="2000" dirty="0"/>
              <a:t> </a:t>
            </a:r>
            <a:r>
              <a:rPr lang="en-US" sz="2000" dirty="0" err="1"/>
              <a:t>utrustningen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Kom</a:t>
            </a:r>
            <a:r>
              <a:rPr lang="en-US" sz="2000" dirty="0"/>
              <a:t> till </a:t>
            </a:r>
            <a:r>
              <a:rPr lang="en-US" sz="2000" dirty="0" err="1"/>
              <a:t>träningen</a:t>
            </a:r>
            <a:r>
              <a:rPr lang="en-US" sz="2000" dirty="0"/>
              <a:t> </a:t>
            </a:r>
            <a:r>
              <a:rPr lang="en-US" sz="2000" dirty="0" err="1"/>
              <a:t>påfyllda</a:t>
            </a:r>
            <a:r>
              <a:rPr lang="en-US" sz="2000" dirty="0"/>
              <a:t> med bra mat; </a:t>
            </a:r>
            <a:r>
              <a:rPr lang="en-US" sz="2000" dirty="0" err="1"/>
              <a:t>ej</a:t>
            </a:r>
            <a:r>
              <a:rPr lang="en-US" sz="2000" dirty="0"/>
              <a:t> </a:t>
            </a:r>
            <a:r>
              <a:rPr lang="en-US" sz="2000" dirty="0" err="1"/>
              <a:t>godis</a:t>
            </a:r>
            <a:r>
              <a:rPr lang="en-US" sz="2000" dirty="0"/>
              <a:t>, snacks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energidryck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Vatten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träningarna</a:t>
            </a:r>
            <a:r>
              <a:rPr lang="en-US" sz="2000" dirty="0"/>
              <a:t> i </a:t>
            </a:r>
            <a:r>
              <a:rPr lang="en-US" sz="2000" dirty="0" err="1"/>
              <a:t>vattenflaskorna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10824693" y="5652170"/>
            <a:ext cx="1055036" cy="840704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5E871-2073-EC5F-CC3C-2C9BD4FA1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26" y="278778"/>
            <a:ext cx="5239918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2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170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Poolspel</a:t>
            </a:r>
            <a:r>
              <a:rPr lang="en-US" sz="4400" dirty="0"/>
              <a:t> </a:t>
            </a:r>
            <a:r>
              <a:rPr lang="en-US" sz="4400" dirty="0" err="1"/>
              <a:t>och</a:t>
            </a:r>
            <a:r>
              <a:rPr lang="en-US" sz="4400" dirty="0"/>
              <a:t> </a:t>
            </a:r>
            <a:r>
              <a:rPr lang="en-US" sz="4400" dirty="0" err="1"/>
              <a:t>cuper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434841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7-manna </a:t>
            </a:r>
            <a:r>
              <a:rPr lang="en-US" sz="2000" dirty="0" err="1"/>
              <a:t>poolspel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Stockholmsserien</a:t>
            </a:r>
            <a:r>
              <a:rPr lang="en-US" sz="2000" dirty="0"/>
              <a:t> – </a:t>
            </a:r>
            <a:r>
              <a:rPr lang="en-US" sz="2000" dirty="0" err="1"/>
              <a:t>varför</a:t>
            </a:r>
            <a:r>
              <a:rPr lang="en-US" sz="2000" dirty="0"/>
              <a:t> det?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9-manna </a:t>
            </a:r>
            <a:r>
              <a:rPr lang="en-US" sz="2000" dirty="0" err="1"/>
              <a:t>i</a:t>
            </a:r>
            <a:r>
              <a:rPr lang="en-US" sz="2000" dirty="0"/>
              <a:t> Västmanland - </a:t>
            </a:r>
            <a:r>
              <a:rPr lang="en-US" sz="2000" dirty="0" err="1"/>
              <a:t>varför</a:t>
            </a:r>
            <a:r>
              <a:rPr lang="en-US" sz="2000" dirty="0"/>
              <a:t> det?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Aroscupen</a:t>
            </a:r>
            <a:r>
              <a:rPr lang="en-US" sz="2000" dirty="0"/>
              <a:t>, 8-10 </a:t>
            </a:r>
            <a:r>
              <a:rPr lang="en-US" sz="2000" dirty="0" err="1"/>
              <a:t>nov</a:t>
            </a:r>
            <a:r>
              <a:rPr lang="en-US" sz="2000" dirty="0"/>
              <a:t>, 9 manna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Knatten</a:t>
            </a:r>
            <a:r>
              <a:rPr lang="en-US" sz="2000" dirty="0"/>
              <a:t> cup, 7-9 </a:t>
            </a:r>
            <a:r>
              <a:rPr lang="en-US" sz="2000" dirty="0" err="1"/>
              <a:t>feb</a:t>
            </a:r>
            <a:r>
              <a:rPr lang="en-US" sz="2000" dirty="0"/>
              <a:t>, 7 manna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(Kalle Rosenbergs </a:t>
            </a:r>
            <a:r>
              <a:rPr lang="en-US" sz="2000" dirty="0" err="1"/>
              <a:t>minnescup</a:t>
            </a:r>
            <a:r>
              <a:rPr lang="en-US" sz="2000" dirty="0"/>
              <a:t>/</a:t>
            </a:r>
            <a:r>
              <a:rPr lang="en-US" sz="2000" dirty="0" err="1"/>
              <a:t>arrangeras</a:t>
            </a:r>
            <a:r>
              <a:rPr lang="en-US" sz="2000" dirty="0"/>
              <a:t> av VSK U15 1-3 Nov), 11 manna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cs typeface="Calibri"/>
              </a:rPr>
              <a:t>Träningmatch</a:t>
            </a:r>
            <a:r>
              <a:rPr lang="en-US" sz="2000" dirty="0">
                <a:cs typeface="Calibri"/>
              </a:rPr>
              <a:t> 9-manna 20 </a:t>
            </a:r>
            <a:r>
              <a:rPr lang="en-US" sz="2000" dirty="0" err="1">
                <a:cs typeface="Calibri"/>
              </a:rPr>
              <a:t>oktober</a:t>
            </a:r>
            <a:r>
              <a:rPr lang="en-US" sz="2000" dirty="0">
                <a:cs typeface="Calibri"/>
              </a:rPr>
              <a:t> kl 17-18:30.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81705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Arbetsschema</a:t>
            </a:r>
            <a:r>
              <a:rPr lang="en-US" sz="4400" dirty="0"/>
              <a:t> </a:t>
            </a:r>
            <a:r>
              <a:rPr lang="en-US" sz="4400" dirty="0" err="1"/>
              <a:t>poolspel</a:t>
            </a:r>
            <a:r>
              <a:rPr lang="en-US" sz="4400" dirty="0"/>
              <a:t> </a:t>
            </a:r>
            <a:r>
              <a:rPr lang="en-US" sz="4400" dirty="0" err="1"/>
              <a:t>och</a:t>
            </a:r>
            <a:r>
              <a:rPr lang="en-US" sz="4400" dirty="0"/>
              <a:t> </a:t>
            </a:r>
            <a:r>
              <a:rPr lang="en-US" sz="4400" dirty="0" err="1"/>
              <a:t>skridskokul</a:t>
            </a:r>
            <a:endParaRPr lang="en-US" sz="4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96E6B8-7199-C4D1-CF42-888E7B5EA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r="1" b="13232"/>
          <a:stretch/>
        </p:blipFill>
        <p:spPr bwMode="auto">
          <a:xfrm>
            <a:off x="9477584" y="4564769"/>
            <a:ext cx="2419664" cy="1928106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E5DE64F-D426-1CA4-D9D2-76710353CDC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839788" y="1790542"/>
            <a:ext cx="84343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4"/>
              </a:rPr>
              <a:t>Fika schema TB U12-13 2024-25.xlsx</a:t>
            </a:r>
            <a:endParaRPr kumimoji="0" lang="en-US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SE" sz="20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SE" sz="2000" dirty="0"/>
              <a:t>Finns </a:t>
            </a:r>
            <a:r>
              <a:rPr lang="en-US" altLang="en-SE" sz="2000" dirty="0" err="1"/>
              <a:t>på</a:t>
            </a:r>
            <a:r>
              <a:rPr lang="en-US" altLang="en-SE" sz="2000" dirty="0"/>
              <a:t> </a:t>
            </a:r>
            <a:r>
              <a:rPr lang="en-US" altLang="en-SE" sz="2000" dirty="0" err="1"/>
              <a:t>hemsidan</a:t>
            </a:r>
            <a:endParaRPr lang="en-US" altLang="en-SE" sz="2000" dirty="0"/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SE" altLang="en-S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5"/>
              </a:rPr>
              <a:t>https://www.tillbergabandy.se/docs/1944/56539/Fika%20schema%20TB%20U12-13%202024-25%20rev%202024-10-14.xlsx</a:t>
            </a:r>
            <a:endParaRPr kumimoji="0" lang="en-US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SE" altLang="en-S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551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831e6d9-dc6c-4cd1-9ec6-1dc2b4133195}" enabled="0" method="" siteId="{7831e6d9-dc6c-4cd1-9ec6-1dc2b41331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649</Words>
  <Application>Microsoft Office PowerPoint</Application>
  <PresentationFormat>Widescreen</PresentationFormat>
  <Paragraphs>117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Open Sans</vt:lpstr>
      <vt:lpstr>Office Theme</vt:lpstr>
      <vt:lpstr>Tillberga U12/13  2024/2025  </vt:lpstr>
      <vt:lpstr>Agenda</vt:lpstr>
      <vt:lpstr>Ledare och spelare</vt:lpstr>
      <vt:lpstr>Ekonomi</vt:lpstr>
      <vt:lpstr>Forts. Ekonomi</vt:lpstr>
      <vt:lpstr>Träningsschema</vt:lpstr>
      <vt:lpstr>Att tänka på inför träning  </vt:lpstr>
      <vt:lpstr>Poolspel och cuper</vt:lpstr>
      <vt:lpstr>Arbetsschema poolspel och skridskokul</vt:lpstr>
      <vt:lpstr>Övrigt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Tillberga U12/13 2024/2025</dc:title>
  <dc:creator>Lasse Rekonen</dc:creator>
  <cp:lastModifiedBy>Henric Nilsson</cp:lastModifiedBy>
  <cp:revision>5</cp:revision>
  <dcterms:created xsi:type="dcterms:W3CDTF">2024-04-24T14:30:55Z</dcterms:created>
  <dcterms:modified xsi:type="dcterms:W3CDTF">2024-10-14T19:11:31Z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